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BE21-A4FB-4FEE-A745-C837EA17B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65363-D342-4D84-86B1-B6A67F3B6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50EA2-F0AA-49D4-9AF2-404E6094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76E1-E77D-461E-B3FE-6FD0CC16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142FE-DCAB-4A02-AD39-AE4110AE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1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7E37-8529-4C10-BB30-9E95C752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88ACC-C031-4B59-A8BE-3A04A47E5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18BE5-2DF5-44C8-A659-360254EE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063F5-826B-4962-93E5-1F3C12F3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F2F2-F73D-4E70-819A-FBD28AA7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4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67C9B-6928-4FB6-B60A-65F96F384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F72BC-D930-4097-B0B4-840CDF8E6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EF09F-8A56-48AF-87FF-1F082FBB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01503-5D38-4358-9DCA-2206E3D9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3BBED-4AC4-4195-9163-3E5C27A0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F35C-6AC3-447B-AA29-A931D9FC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B722-21E6-4244-9E17-121CFF03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F164E-58B2-4188-8575-DC389048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B9A8C-0043-408B-8B55-2B9F6864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DE4BE-CE7B-4487-847B-1629BFA2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9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5272-A069-42D1-9CBE-A28FAED5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2456E-99E4-4C65-A822-6786ACDE8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69F9-5356-4A52-A085-35C17710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FA7C-CC3A-4254-8473-B9518D8B1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E7848-10BF-4029-B874-4BB055A1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64F3-E26C-442D-869E-7F5CCB39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A1F40-6651-4DC0-8A4B-25FFD3E3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69268-4953-46FE-8A78-FBD53A74C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A9E56-9401-4464-88FD-C5BD1106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F8A67-6566-4BCA-A3EE-7A307AA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680E0-2D98-48F5-881C-8D49EF48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5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EC-A501-44B9-B4D1-A4B85DC1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1FF39-C898-4AC6-B1B4-C3132AEFC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6E5A6-1B73-4093-925A-A1FFAF950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CD2AA-9207-442E-9FA0-7ABD1C87C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D365-50F0-4F5C-9E50-F866DCA80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6AA44-8088-4427-8B1D-490B8063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11C55-49FB-483D-ABFB-1292513D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FE38A-D8D5-4616-9AB8-A9899D70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8218-0AE0-434A-89C5-5881B0A6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49699-4FD7-4800-A0F2-7A16DE33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D31DA-538E-4DE4-B000-BA8F1D63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1DD10-CAD3-441D-A5FD-5AF2C108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6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A74EF-E222-4B35-9E4C-65A4EFCE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2B786-2E0A-4CFC-829A-814CBF11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4507-1905-4AFD-A354-B36986A8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26B5-906A-4E9E-B7FC-2C005E14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4DC8-F1AB-408E-8297-D38EFD57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76AB-28C7-4974-8435-9612644A7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A1EDA-F55E-4F5E-B4BF-82887A03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C1FD9-5812-41D4-A029-1640E1A3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2158-F0DC-4156-8067-EF3669F6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3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06A4-4780-4201-9E32-B114600D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CDFC9-2129-48EE-AD83-731DD4506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DF46-C196-40CA-B2B8-E62DD33E5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50945-2778-4960-8E9C-3D17469A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3E478-0CC2-421B-BDDB-7336B485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800F-56BE-468A-A4E2-5D74FD36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9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3B84B-5577-4E8F-AC7A-793FC3B2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92C4-E691-4C52-90FF-144FF1EC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B7510-8D81-4848-9293-D2E21757A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26858-7CA6-4CC0-AB6B-5BC0837F12A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2E21D-657E-4041-80FD-60A43A5D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EB600-3C62-4525-B8FE-135381716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93684-0B3F-4CCC-85AC-D431CA83D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3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49C8-1899-4678-8F0F-4B263D548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1168-36D0-4E0F-8B35-9F43857F2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DD7BE-47EF-4594-82A7-A58F84E7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2495-401E-4E71-BDA4-1BD00100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CF878-DFD8-46CE-9FA6-F68B4445B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340" y="-45383"/>
            <a:ext cx="12232340" cy="6880691"/>
          </a:xfrm>
        </p:spPr>
      </p:pic>
    </p:spTree>
    <p:extLst>
      <p:ext uri="{BB962C8B-B14F-4D97-AF65-F5344CB8AC3E}">
        <p14:creationId xmlns:p14="http://schemas.microsoft.com/office/powerpoint/2010/main" val="417663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5519-551A-448F-AE37-34659BD04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1118" cy="44169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A87DAC-C414-4F86-B0F6-329FF8F8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68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44626-1178-4A09-AB60-5CDAFA1E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892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CECB0-68D0-4F1B-830D-9CCBAB44D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 ">
            <a:hlinkClick r:id="" action="ppaction://media"/>
            <a:extLst>
              <a:ext uri="{FF2B5EF4-FFF2-40B4-BE49-F238E27FC236}">
                <a16:creationId xmlns:a16="http://schemas.microsoft.com/office/drawing/2014/main" id="{54897122-22BC-434B-A7E0-B53A30C6B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9953" y="0"/>
            <a:ext cx="348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6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45CEB-3E5F-4DC3-BFE1-262CF92E7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43105" y="-37816"/>
            <a:ext cx="13842008" cy="6933631"/>
            <a:chOff x="0" y="0"/>
            <a:chExt cx="27684017" cy="13867262"/>
          </a:xfrm>
        </p:grpSpPr>
        <p:sp>
          <p:nvSpPr>
            <p:cNvPr id="3" name="Freeform 3"/>
            <p:cNvSpPr/>
            <p:nvPr/>
          </p:nvSpPr>
          <p:spPr>
            <a:xfrm>
              <a:off x="0" y="50421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8" y="0"/>
                  </a:lnTo>
                  <a:lnTo>
                    <a:pt x="13842008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842008" y="0"/>
              <a:ext cx="13842008" cy="13816841"/>
            </a:xfrm>
            <a:custGeom>
              <a:avLst/>
              <a:gdLst/>
              <a:ahLst/>
              <a:cxnLst/>
              <a:rect l="l" t="t" r="r" b="b"/>
              <a:pathLst>
                <a:path w="13842008" h="13816841">
                  <a:moveTo>
                    <a:pt x="0" y="0"/>
                  </a:moveTo>
                  <a:lnTo>
                    <a:pt x="13842009" y="0"/>
                  </a:lnTo>
                  <a:lnTo>
                    <a:pt x="13842009" y="13816841"/>
                  </a:lnTo>
                  <a:lnTo>
                    <a:pt x="0" y="1381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926790">
            <a:off x="-1007912" y="1178465"/>
            <a:ext cx="3300856" cy="2388619"/>
          </a:xfrm>
          <a:custGeom>
            <a:avLst/>
            <a:gdLst/>
            <a:ahLst/>
            <a:cxnLst/>
            <a:rect l="l" t="t" r="r" b="b"/>
            <a:pathLst>
              <a:path w="4951284" h="3582929">
                <a:moveTo>
                  <a:pt x="0" y="0"/>
                </a:moveTo>
                <a:lnTo>
                  <a:pt x="4951284" y="0"/>
                </a:lnTo>
                <a:lnTo>
                  <a:pt x="4951284" y="3582929"/>
                </a:lnTo>
                <a:lnTo>
                  <a:pt x="0" y="358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46191">
            <a:off x="10357422" y="1812042"/>
            <a:ext cx="1136659" cy="1480553"/>
          </a:xfrm>
          <a:custGeom>
            <a:avLst/>
            <a:gdLst/>
            <a:ahLst/>
            <a:cxnLst/>
            <a:rect l="l" t="t" r="r" b="b"/>
            <a:pathLst>
              <a:path w="1704989" h="2220830">
                <a:moveTo>
                  <a:pt x="0" y="0"/>
                </a:moveTo>
                <a:lnTo>
                  <a:pt x="1704989" y="0"/>
                </a:lnTo>
                <a:lnTo>
                  <a:pt x="1704989" y="2220830"/>
                </a:lnTo>
                <a:lnTo>
                  <a:pt x="0" y="222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3589" b="-79771"/>
            </a:stretch>
          </a:blipFill>
        </p:spPr>
      </p:sp>
      <p:sp>
        <p:nvSpPr>
          <p:cNvPr id="7" name="Freeform 7"/>
          <p:cNvSpPr/>
          <p:nvPr/>
        </p:nvSpPr>
        <p:spPr>
          <a:xfrm rot="-3531975">
            <a:off x="11576732" y="1545351"/>
            <a:ext cx="939097" cy="881290"/>
          </a:xfrm>
          <a:custGeom>
            <a:avLst/>
            <a:gdLst/>
            <a:ahLst/>
            <a:cxnLst/>
            <a:rect l="l" t="t" r="r" b="b"/>
            <a:pathLst>
              <a:path w="1408645" h="1321935">
                <a:moveTo>
                  <a:pt x="0" y="0"/>
                </a:moveTo>
                <a:lnTo>
                  <a:pt x="1408644" y="0"/>
                </a:lnTo>
                <a:lnTo>
                  <a:pt x="1408644" y="1321936"/>
                </a:lnTo>
                <a:lnTo>
                  <a:pt x="0" y="132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sp>
        <p:nvSpPr>
          <p:cNvPr id="8" name="Freeform 8"/>
          <p:cNvSpPr/>
          <p:nvPr/>
        </p:nvSpPr>
        <p:spPr>
          <a:xfrm rot="2035113">
            <a:off x="11017345" y="2988442"/>
            <a:ext cx="1250199" cy="709537"/>
          </a:xfrm>
          <a:custGeom>
            <a:avLst/>
            <a:gdLst/>
            <a:ahLst/>
            <a:cxnLst/>
            <a:rect l="l" t="t" r="r" b="b"/>
            <a:pathLst>
              <a:path w="1875298" h="1064306">
                <a:moveTo>
                  <a:pt x="0" y="0"/>
                </a:moveTo>
                <a:lnTo>
                  <a:pt x="1875298" y="0"/>
                </a:lnTo>
                <a:lnTo>
                  <a:pt x="1875298" y="1064306"/>
                </a:lnTo>
                <a:lnTo>
                  <a:pt x="0" y="106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5893" r="-128308" b="-2751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68520" y="6172200"/>
            <a:ext cx="849901" cy="979953"/>
          </a:xfrm>
          <a:custGeom>
            <a:avLst/>
            <a:gdLst/>
            <a:ahLst/>
            <a:cxnLst/>
            <a:rect l="l" t="t" r="r" b="b"/>
            <a:pathLst>
              <a:path w="1274852" h="1469930">
                <a:moveTo>
                  <a:pt x="0" y="0"/>
                </a:moveTo>
                <a:lnTo>
                  <a:pt x="1274852" y="0"/>
                </a:lnTo>
                <a:lnTo>
                  <a:pt x="1274852" y="1469930"/>
                </a:lnTo>
                <a:lnTo>
                  <a:pt x="0" y="146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2551" t="-12414" b="-83742"/>
            </a:stretch>
          </a:blipFill>
        </p:spPr>
      </p:sp>
      <p:sp>
        <p:nvSpPr>
          <p:cNvPr id="10" name="Freeform 10"/>
          <p:cNvSpPr/>
          <p:nvPr/>
        </p:nvSpPr>
        <p:spPr>
          <a:xfrm rot="-6531379" flipH="1">
            <a:off x="10719654" y="-261986"/>
            <a:ext cx="1845581" cy="1694579"/>
          </a:xfrm>
          <a:custGeom>
            <a:avLst/>
            <a:gdLst/>
            <a:ahLst/>
            <a:cxnLst/>
            <a:rect l="l" t="t" r="r" b="b"/>
            <a:pathLst>
              <a:path w="2768371" h="2541868">
                <a:moveTo>
                  <a:pt x="2768371" y="0"/>
                </a:moveTo>
                <a:lnTo>
                  <a:pt x="0" y="0"/>
                </a:lnTo>
                <a:lnTo>
                  <a:pt x="0" y="2541868"/>
                </a:lnTo>
                <a:lnTo>
                  <a:pt x="2768371" y="2541868"/>
                </a:lnTo>
                <a:lnTo>
                  <a:pt x="27683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27857">
            <a:off x="9486974" y="-1105763"/>
            <a:ext cx="867056" cy="3382133"/>
          </a:xfrm>
          <a:custGeom>
            <a:avLst/>
            <a:gdLst/>
            <a:ahLst/>
            <a:cxnLst/>
            <a:rect l="l" t="t" r="r" b="b"/>
            <a:pathLst>
              <a:path w="1300584" h="5073200">
                <a:moveTo>
                  <a:pt x="0" y="0"/>
                </a:moveTo>
                <a:lnTo>
                  <a:pt x="1300584" y="0"/>
                </a:lnTo>
                <a:lnTo>
                  <a:pt x="1300584" y="5073201"/>
                </a:lnTo>
                <a:lnTo>
                  <a:pt x="0" y="5073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999881">
            <a:off x="-312216" y="3403332"/>
            <a:ext cx="1609378" cy="1732207"/>
          </a:xfrm>
          <a:custGeom>
            <a:avLst/>
            <a:gdLst/>
            <a:ahLst/>
            <a:cxnLst/>
            <a:rect l="l" t="t" r="r" b="b"/>
            <a:pathLst>
              <a:path w="2414067" h="2598311">
                <a:moveTo>
                  <a:pt x="0" y="0"/>
                </a:moveTo>
                <a:lnTo>
                  <a:pt x="2414067" y="0"/>
                </a:lnTo>
                <a:lnTo>
                  <a:pt x="2414067" y="2598311"/>
                </a:lnTo>
                <a:lnTo>
                  <a:pt x="0" y="25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32289">
            <a:off x="9334158" y="2949407"/>
            <a:ext cx="924616" cy="867701"/>
          </a:xfrm>
          <a:custGeom>
            <a:avLst/>
            <a:gdLst/>
            <a:ahLst/>
            <a:cxnLst/>
            <a:rect l="l" t="t" r="r" b="b"/>
            <a:pathLst>
              <a:path w="1386924" h="1301551">
                <a:moveTo>
                  <a:pt x="0" y="0"/>
                </a:moveTo>
                <a:lnTo>
                  <a:pt x="1386923" y="0"/>
                </a:lnTo>
                <a:lnTo>
                  <a:pt x="1386923" y="1301551"/>
                </a:lnTo>
                <a:lnTo>
                  <a:pt x="0" y="130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8858" t="-92879" r="-122806" b="-109134"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842807" y="2703818"/>
            <a:ext cx="5546444" cy="13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88878"/>
      </p:ext>
    </p:extLst>
  </p:cSld>
  <p:clrMapOvr>
    <a:masterClrMapping/>
  </p:clrMapOvr>
  <p:transition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Hridika Mejabin Arobi</dc:creator>
  <cp:lastModifiedBy>Hridika Mejabin Arobi</cp:lastModifiedBy>
  <cp:revision>5</cp:revision>
  <dcterms:created xsi:type="dcterms:W3CDTF">2025-04-04T22:36:05Z</dcterms:created>
  <dcterms:modified xsi:type="dcterms:W3CDTF">2025-04-13T16:25:25Z</dcterms:modified>
</cp:coreProperties>
</file>